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399356-0A71-4EDC-8F3D-67D7A5BE1FE9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8201F-5E34-4485-B54D-E5116FBCE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861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Wardak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8201F-5E34-4485-B54D-E5116FBCEE20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48B3-048E-464A-9B81-2A55B1284A8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2923-4268-45F8-99EB-5AA41E80CD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48B3-048E-464A-9B81-2A55B1284A8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2923-4268-45F8-99EB-5AA41E80CD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48B3-048E-464A-9B81-2A55B1284A8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2923-4268-45F8-99EB-5AA41E80CD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48B3-048E-464A-9B81-2A55B1284A8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2923-4268-45F8-99EB-5AA41E80CD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48B3-048E-464A-9B81-2A55B1284A8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2923-4268-45F8-99EB-5AA41E80CD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48B3-048E-464A-9B81-2A55B1284A8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2923-4268-45F8-99EB-5AA41E80CD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48B3-048E-464A-9B81-2A55B1284A8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2923-4268-45F8-99EB-5AA41E80CD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48B3-048E-464A-9B81-2A55B1284A8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2923-4268-45F8-99EB-5AA41E80CD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48B3-048E-464A-9B81-2A55B1284A8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2923-4268-45F8-99EB-5AA41E80CD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48B3-048E-464A-9B81-2A55B1284A8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2923-4268-45F8-99EB-5AA41E80CD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48B3-048E-464A-9B81-2A55B1284A8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2923-4268-45F8-99EB-5AA41E80CD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948B3-048E-464A-9B81-2A55B1284A8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22923-4268-45F8-99EB-5AA41E80CD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143000"/>
            <a:ext cx="6400800" cy="44958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B_Design01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the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grab attention!</a:t>
            </a:r>
          </a:p>
          <a:p>
            <a:endParaRPr lang="en-US" dirty="0"/>
          </a:p>
        </p:txBody>
      </p:sp>
      <p:pic>
        <p:nvPicPr>
          <p:cNvPr id="4" name="Picture 3" descr="Mickey Mouse Photos[1]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2209800"/>
            <a:ext cx="7391400" cy="3762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Comprehensible Input</a:t>
            </a:r>
            <a:endParaRPr lang="en-US" dirty="0"/>
          </a:p>
        </p:txBody>
      </p:sp>
      <p:pic>
        <p:nvPicPr>
          <p:cNvPr id="4" name="Content Placeholder 3" descr="dr-b-says[1]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447800"/>
            <a:ext cx="7467599" cy="4648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Guided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Teacher-centered (closely monitored)</a:t>
            </a:r>
          </a:p>
          <a:p>
            <a:endParaRPr lang="en-US" dirty="0"/>
          </a:p>
        </p:txBody>
      </p:sp>
      <p:pic>
        <p:nvPicPr>
          <p:cNvPr id="4" name="Picture 3" descr="Student_Teacher_Relationship1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2133600"/>
            <a:ext cx="7772400" cy="4038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Centered!</a:t>
            </a:r>
          </a:p>
          <a:p>
            <a:endParaRPr lang="en-US" dirty="0"/>
          </a:p>
        </p:txBody>
      </p:sp>
      <p:pic>
        <p:nvPicPr>
          <p:cNvPr id="4" name="Picture 3" descr="uitm012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2209800"/>
            <a:ext cx="67056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Assessment/Evaluation</a:t>
            </a:r>
            <a:endParaRPr lang="en-US" dirty="0"/>
          </a:p>
        </p:txBody>
      </p:sp>
      <p:pic>
        <p:nvPicPr>
          <p:cNvPr id="6" name="Content Placeholder 5" descr="SSC-exams-Karachi[1]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95400" y="1219200"/>
            <a:ext cx="6172200" cy="3865418"/>
          </a:xfrm>
        </p:spPr>
      </p:pic>
      <p:sp>
        <p:nvSpPr>
          <p:cNvPr id="7" name="Rectangle 6"/>
          <p:cNvSpPr/>
          <p:nvPr/>
        </p:nvSpPr>
        <p:spPr>
          <a:xfrm>
            <a:off x="1295400" y="5334000"/>
            <a:ext cx="617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Guided and Independent Practice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28</Words>
  <Application>Microsoft Office PowerPoint</Application>
  <PresentationFormat>On-screen Show (4:3)</PresentationFormat>
  <Paragraphs>11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Setting the Stage</vt:lpstr>
      <vt:lpstr>Comprehensible Input</vt:lpstr>
      <vt:lpstr>Guided Practice</vt:lpstr>
      <vt:lpstr>Independent Practice</vt:lpstr>
      <vt:lpstr>Assessment/Evaluation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Student419-30</dc:creator>
  <cp:lastModifiedBy>Student419-29</cp:lastModifiedBy>
  <cp:revision>5</cp:revision>
  <dcterms:created xsi:type="dcterms:W3CDTF">2011-06-22T16:32:37Z</dcterms:created>
  <dcterms:modified xsi:type="dcterms:W3CDTF">2011-06-22T17:39:12Z</dcterms:modified>
</cp:coreProperties>
</file>